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30275213" cy="4280376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62849"/>
    <a:srgbClr val="89CFD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>
        <p:scale>
          <a:sx n="30" d="100"/>
          <a:sy n="30" d="100"/>
        </p:scale>
        <p:origin x="248" y="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70641" y="7005156"/>
            <a:ext cx="25733931" cy="14902051"/>
          </a:xfrm>
        </p:spPr>
        <p:txBody>
          <a:bodyPr anchor="b"/>
          <a:lstStyle>
            <a:lvl1pPr algn="ctr">
              <a:defRPr sz="19865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84402" y="22481887"/>
            <a:ext cx="22706410" cy="10334331"/>
          </a:xfrm>
        </p:spPr>
        <p:txBody>
          <a:bodyPr/>
          <a:lstStyle>
            <a:lvl1pPr marL="0" indent="0" algn="ctr">
              <a:buNone/>
              <a:defRPr sz="7946"/>
            </a:lvl1pPr>
            <a:lvl2pPr marL="1513743" indent="0" algn="ctr">
              <a:buNone/>
              <a:defRPr sz="6622"/>
            </a:lvl2pPr>
            <a:lvl3pPr marL="3027487" indent="0" algn="ctr">
              <a:buNone/>
              <a:defRPr sz="5960"/>
            </a:lvl3pPr>
            <a:lvl4pPr marL="4541230" indent="0" algn="ctr">
              <a:buNone/>
              <a:defRPr sz="5297"/>
            </a:lvl4pPr>
            <a:lvl5pPr marL="6054974" indent="0" algn="ctr">
              <a:buNone/>
              <a:defRPr sz="5297"/>
            </a:lvl5pPr>
            <a:lvl6pPr marL="7568717" indent="0" algn="ctr">
              <a:buNone/>
              <a:defRPr sz="5297"/>
            </a:lvl6pPr>
            <a:lvl7pPr marL="9082461" indent="0" algn="ctr">
              <a:buNone/>
              <a:defRPr sz="5297"/>
            </a:lvl7pPr>
            <a:lvl8pPr marL="10596204" indent="0" algn="ctr">
              <a:buNone/>
              <a:defRPr sz="5297"/>
            </a:lvl8pPr>
            <a:lvl9pPr marL="12109948" indent="0" algn="ctr">
              <a:buNone/>
              <a:defRPr sz="5297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7401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71894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1665701" y="5432612"/>
            <a:ext cx="6528093" cy="31358541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081423" y="5432612"/>
            <a:ext cx="19205838" cy="31358541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081421" y="37435076"/>
            <a:ext cx="6811923" cy="2278904"/>
          </a:xfrm>
          <a:prstGeom prst="rect">
            <a:avLst/>
          </a:prstGeom>
        </p:spPr>
        <p:txBody>
          <a:bodyPr/>
          <a:lstStyle/>
          <a:p>
            <a:fld id="{ED168C41-0791-46CF-AD42-0FF4FBE85ABF}" type="datetimeFigureOut">
              <a:rPr lang="fr-FR" smtClean="0"/>
              <a:t>17/04/2025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0028665" y="37435076"/>
            <a:ext cx="10217884" cy="2278904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1381869" y="37435076"/>
            <a:ext cx="6811923" cy="2278904"/>
          </a:xfrm>
          <a:prstGeom prst="rect">
            <a:avLst/>
          </a:prstGeom>
        </p:spPr>
        <p:txBody>
          <a:bodyPr/>
          <a:lstStyle/>
          <a:p>
            <a:fld id="{EF746072-90A7-43BD-9609-265DC9D084A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057056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20702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65654" y="10671229"/>
            <a:ext cx="26112371" cy="14824395"/>
          </a:xfrm>
        </p:spPr>
        <p:txBody>
          <a:bodyPr anchor="b"/>
          <a:lstStyle>
            <a:lvl1pPr>
              <a:defRPr sz="19865"/>
            </a:lvl1pPr>
          </a:lstStyle>
          <a:p>
            <a:r>
              <a:rPr lang="fr-FR" dirty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65654" y="25495624"/>
            <a:ext cx="26112371" cy="11241741"/>
          </a:xfrm>
        </p:spPr>
        <p:txBody>
          <a:bodyPr/>
          <a:lstStyle>
            <a:lvl1pPr marL="0" indent="0">
              <a:buNone/>
              <a:defRPr sz="7946">
                <a:solidFill>
                  <a:schemeClr val="tx1"/>
                </a:solidFill>
              </a:defRPr>
            </a:lvl1pPr>
            <a:lvl2pPr marL="1513743" indent="0">
              <a:buNone/>
              <a:defRPr sz="6622">
                <a:solidFill>
                  <a:schemeClr val="tx1">
                    <a:tint val="75000"/>
                  </a:schemeClr>
                </a:solidFill>
              </a:defRPr>
            </a:lvl2pPr>
            <a:lvl3pPr marL="3027487" indent="0">
              <a:buNone/>
              <a:defRPr sz="5960">
                <a:solidFill>
                  <a:schemeClr val="tx1">
                    <a:tint val="75000"/>
                  </a:schemeClr>
                </a:solidFill>
              </a:defRPr>
            </a:lvl3pPr>
            <a:lvl4pPr marL="4541230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4pPr>
            <a:lvl5pPr marL="6054974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5pPr>
            <a:lvl6pPr marL="7568717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6pPr>
            <a:lvl7pPr marL="9082461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7pPr>
            <a:lvl8pPr marL="10596204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8pPr>
            <a:lvl9pPr marL="12109948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dirty="0"/>
              <a:t>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33929657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081421" y="11394520"/>
            <a:ext cx="12866966" cy="25342845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326826" y="11394520"/>
            <a:ext cx="12866966" cy="25342845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130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5409935"/>
            <a:ext cx="26112371" cy="5142394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5368" y="10492870"/>
            <a:ext cx="12807832" cy="5142393"/>
          </a:xfrm>
        </p:spPr>
        <p:txBody>
          <a:bodyPr anchor="b"/>
          <a:lstStyle>
            <a:lvl1pPr marL="0" indent="0">
              <a:buNone/>
              <a:defRPr sz="7946" b="1"/>
            </a:lvl1pPr>
            <a:lvl2pPr marL="1513743" indent="0">
              <a:buNone/>
              <a:defRPr sz="6622" b="1"/>
            </a:lvl2pPr>
            <a:lvl3pPr marL="3027487" indent="0">
              <a:buNone/>
              <a:defRPr sz="5960" b="1"/>
            </a:lvl3pPr>
            <a:lvl4pPr marL="4541230" indent="0">
              <a:buNone/>
              <a:defRPr sz="5297" b="1"/>
            </a:lvl4pPr>
            <a:lvl5pPr marL="6054974" indent="0">
              <a:buNone/>
              <a:defRPr sz="5297" b="1"/>
            </a:lvl5pPr>
            <a:lvl6pPr marL="7568717" indent="0">
              <a:buNone/>
              <a:defRPr sz="5297" b="1"/>
            </a:lvl6pPr>
            <a:lvl7pPr marL="9082461" indent="0">
              <a:buNone/>
              <a:defRPr sz="5297" b="1"/>
            </a:lvl7pPr>
            <a:lvl8pPr marL="10596204" indent="0">
              <a:buNone/>
              <a:defRPr sz="5297" b="1"/>
            </a:lvl8pPr>
            <a:lvl9pPr marL="12109948" indent="0">
              <a:buNone/>
              <a:defRPr sz="5297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085368" y="15635264"/>
            <a:ext cx="12807832" cy="21155889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5326828" y="10492870"/>
            <a:ext cx="12870909" cy="5142393"/>
          </a:xfrm>
        </p:spPr>
        <p:txBody>
          <a:bodyPr anchor="b"/>
          <a:lstStyle>
            <a:lvl1pPr marL="0" indent="0">
              <a:buNone/>
              <a:defRPr sz="7946" b="1"/>
            </a:lvl1pPr>
            <a:lvl2pPr marL="1513743" indent="0">
              <a:buNone/>
              <a:defRPr sz="6622" b="1"/>
            </a:lvl2pPr>
            <a:lvl3pPr marL="3027487" indent="0">
              <a:buNone/>
              <a:defRPr sz="5960" b="1"/>
            </a:lvl3pPr>
            <a:lvl4pPr marL="4541230" indent="0">
              <a:buNone/>
              <a:defRPr sz="5297" b="1"/>
            </a:lvl4pPr>
            <a:lvl5pPr marL="6054974" indent="0">
              <a:buNone/>
              <a:defRPr sz="5297" b="1"/>
            </a:lvl5pPr>
            <a:lvl6pPr marL="7568717" indent="0">
              <a:buNone/>
              <a:defRPr sz="5297" b="1"/>
            </a:lvl6pPr>
            <a:lvl7pPr marL="9082461" indent="0">
              <a:buNone/>
              <a:defRPr sz="5297" b="1"/>
            </a:lvl7pPr>
            <a:lvl8pPr marL="10596204" indent="0">
              <a:buNone/>
              <a:defRPr sz="5297" b="1"/>
            </a:lvl8pPr>
            <a:lvl9pPr marL="12109948" indent="0">
              <a:buNone/>
              <a:defRPr sz="5297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5326828" y="15635264"/>
            <a:ext cx="12870909" cy="21155889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2831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10074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430610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6162959"/>
            <a:ext cx="9764544" cy="6678170"/>
          </a:xfrm>
        </p:spPr>
        <p:txBody>
          <a:bodyPr anchor="b"/>
          <a:lstStyle>
            <a:lvl1pPr>
              <a:defRPr sz="10595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70909" y="6162959"/>
            <a:ext cx="15326827" cy="30418415"/>
          </a:xfrm>
        </p:spPr>
        <p:txBody>
          <a:bodyPr/>
          <a:lstStyle>
            <a:lvl1pPr>
              <a:defRPr sz="10595"/>
            </a:lvl1pPr>
            <a:lvl2pPr>
              <a:defRPr sz="9271"/>
            </a:lvl2pPr>
            <a:lvl3pPr>
              <a:defRPr sz="7946"/>
            </a:lvl3pPr>
            <a:lvl4pPr>
              <a:defRPr sz="6622"/>
            </a:lvl4pPr>
            <a:lvl5pPr>
              <a:defRPr sz="6622"/>
            </a:lvl5pPr>
            <a:lvl6pPr>
              <a:defRPr sz="6622"/>
            </a:lvl6pPr>
            <a:lvl7pPr>
              <a:defRPr sz="6622"/>
            </a:lvl7pPr>
            <a:lvl8pPr>
              <a:defRPr sz="6622"/>
            </a:lvl8pPr>
            <a:lvl9pPr>
              <a:defRPr sz="6622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5364" y="12841129"/>
            <a:ext cx="9764544" cy="23789780"/>
          </a:xfrm>
        </p:spPr>
        <p:txBody>
          <a:bodyPr/>
          <a:lstStyle>
            <a:lvl1pPr marL="0" indent="0">
              <a:buNone/>
              <a:defRPr sz="5297"/>
            </a:lvl1pPr>
            <a:lvl2pPr marL="1513743" indent="0">
              <a:buNone/>
              <a:defRPr sz="4635"/>
            </a:lvl2pPr>
            <a:lvl3pPr marL="3027487" indent="0">
              <a:buNone/>
              <a:defRPr sz="3973"/>
            </a:lvl3pPr>
            <a:lvl4pPr marL="4541230" indent="0">
              <a:buNone/>
              <a:defRPr sz="3311"/>
            </a:lvl4pPr>
            <a:lvl5pPr marL="6054974" indent="0">
              <a:buNone/>
              <a:defRPr sz="3311"/>
            </a:lvl5pPr>
            <a:lvl6pPr marL="7568717" indent="0">
              <a:buNone/>
              <a:defRPr sz="3311"/>
            </a:lvl6pPr>
            <a:lvl7pPr marL="9082461" indent="0">
              <a:buNone/>
              <a:defRPr sz="3311"/>
            </a:lvl7pPr>
            <a:lvl8pPr marL="10596204" indent="0">
              <a:buNone/>
              <a:defRPr sz="3311"/>
            </a:lvl8pPr>
            <a:lvl9pPr marL="12109948" indent="0">
              <a:buNone/>
              <a:defRPr sz="331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6254870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6162959"/>
            <a:ext cx="9764544" cy="6678170"/>
          </a:xfrm>
        </p:spPr>
        <p:txBody>
          <a:bodyPr anchor="b"/>
          <a:lstStyle>
            <a:lvl1pPr>
              <a:defRPr sz="10595"/>
            </a:lvl1pPr>
          </a:lstStyle>
          <a:p>
            <a:r>
              <a:rPr lang="fr-FR" dirty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70909" y="6162959"/>
            <a:ext cx="15326827" cy="30418415"/>
          </a:xfrm>
        </p:spPr>
        <p:txBody>
          <a:bodyPr anchor="t"/>
          <a:lstStyle>
            <a:lvl1pPr marL="0" indent="0">
              <a:buNone/>
              <a:defRPr sz="10595"/>
            </a:lvl1pPr>
            <a:lvl2pPr marL="1513743" indent="0">
              <a:buNone/>
              <a:defRPr sz="9271"/>
            </a:lvl2pPr>
            <a:lvl3pPr marL="3027487" indent="0">
              <a:buNone/>
              <a:defRPr sz="7946"/>
            </a:lvl3pPr>
            <a:lvl4pPr marL="4541230" indent="0">
              <a:buNone/>
              <a:defRPr sz="6622"/>
            </a:lvl4pPr>
            <a:lvl5pPr marL="6054974" indent="0">
              <a:buNone/>
              <a:defRPr sz="6622"/>
            </a:lvl5pPr>
            <a:lvl6pPr marL="7568717" indent="0">
              <a:buNone/>
              <a:defRPr sz="6622"/>
            </a:lvl6pPr>
            <a:lvl7pPr marL="9082461" indent="0">
              <a:buNone/>
              <a:defRPr sz="6622"/>
            </a:lvl7pPr>
            <a:lvl8pPr marL="10596204" indent="0">
              <a:buNone/>
              <a:defRPr sz="6622"/>
            </a:lvl8pPr>
            <a:lvl9pPr marL="12109948" indent="0">
              <a:buNone/>
              <a:defRPr sz="6622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5364" y="12841129"/>
            <a:ext cx="9764544" cy="23789780"/>
          </a:xfrm>
        </p:spPr>
        <p:txBody>
          <a:bodyPr/>
          <a:lstStyle>
            <a:lvl1pPr marL="0" indent="0">
              <a:buNone/>
              <a:defRPr sz="5297"/>
            </a:lvl1pPr>
            <a:lvl2pPr marL="1513743" indent="0">
              <a:buNone/>
              <a:defRPr sz="4635"/>
            </a:lvl2pPr>
            <a:lvl3pPr marL="3027487" indent="0">
              <a:buNone/>
              <a:defRPr sz="3973"/>
            </a:lvl3pPr>
            <a:lvl4pPr marL="4541230" indent="0">
              <a:buNone/>
              <a:defRPr sz="3311"/>
            </a:lvl4pPr>
            <a:lvl5pPr marL="6054974" indent="0">
              <a:buNone/>
              <a:defRPr sz="3311"/>
            </a:lvl5pPr>
            <a:lvl6pPr marL="7568717" indent="0">
              <a:buNone/>
              <a:defRPr sz="3311"/>
            </a:lvl6pPr>
            <a:lvl7pPr marL="9082461" indent="0">
              <a:buNone/>
              <a:defRPr sz="3311"/>
            </a:lvl7pPr>
            <a:lvl8pPr marL="10596204" indent="0">
              <a:buNone/>
              <a:defRPr sz="3311"/>
            </a:lvl8pPr>
            <a:lvl9pPr marL="12109948" indent="0">
              <a:buNone/>
              <a:defRPr sz="331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24791251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081421" y="5432611"/>
            <a:ext cx="26112371" cy="51197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1421" y="11394521"/>
            <a:ext cx="26112371" cy="252352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cxnSp>
        <p:nvCxnSpPr>
          <p:cNvPr id="8" name="Connecteur droit 7">
            <a:extLst>
              <a:ext uri="{FF2B5EF4-FFF2-40B4-BE49-F238E27FC236}">
                <a16:creationId xmlns:a16="http://schemas.microsoft.com/office/drawing/2014/main" id="{6FA7759E-DC81-4392-AD71-13293D16153F}"/>
              </a:ext>
            </a:extLst>
          </p:cNvPr>
          <p:cNvCxnSpPr>
            <a:cxnSpLocks/>
          </p:cNvCxnSpPr>
          <p:nvPr userDrawn="1"/>
        </p:nvCxnSpPr>
        <p:spPr>
          <a:xfrm>
            <a:off x="0" y="40502541"/>
            <a:ext cx="30275212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9" name="Image 8">
            <a:extLst>
              <a:ext uri="{FF2B5EF4-FFF2-40B4-BE49-F238E27FC236}">
                <a16:creationId xmlns:a16="http://schemas.microsoft.com/office/drawing/2014/main" id="{9EFA144F-209D-412F-97E3-28A1187E62ED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035" y="40986416"/>
            <a:ext cx="4371211" cy="1402202"/>
          </a:xfrm>
          <a:prstGeom prst="rect">
            <a:avLst/>
          </a:prstGeom>
        </p:spPr>
      </p:pic>
      <p:pic>
        <p:nvPicPr>
          <p:cNvPr id="12" name="Image 11">
            <a:extLst>
              <a:ext uri="{FF2B5EF4-FFF2-40B4-BE49-F238E27FC236}">
                <a16:creationId xmlns:a16="http://schemas.microsoft.com/office/drawing/2014/main" id="{19FD6B34-1D6F-4B26-853A-5770D84E934C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30275211" cy="3592278"/>
          </a:xfrm>
          <a:prstGeom prst="rect">
            <a:avLst/>
          </a:prstGeom>
        </p:spPr>
      </p:pic>
      <p:sp>
        <p:nvSpPr>
          <p:cNvPr id="7" name="ZoneTexte 6">
            <a:extLst>
              <a:ext uri="{FF2B5EF4-FFF2-40B4-BE49-F238E27FC236}">
                <a16:creationId xmlns:a16="http://schemas.microsoft.com/office/drawing/2014/main" id="{077CE539-2331-451B-8E36-16232C89E1A8}"/>
              </a:ext>
            </a:extLst>
          </p:cNvPr>
          <p:cNvSpPr txBox="1"/>
          <p:nvPr userDrawn="1"/>
        </p:nvSpPr>
        <p:spPr>
          <a:xfrm>
            <a:off x="21760715" y="41083552"/>
            <a:ext cx="7746031" cy="12464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fr-FR" sz="4000" b="1" dirty="0">
                <a:solidFill>
                  <a:srgbClr val="262849"/>
                </a:solidFill>
              </a:rPr>
              <a:t>Journée Recherche du Pôle Santé</a:t>
            </a:r>
          </a:p>
          <a:p>
            <a:pPr algn="r"/>
            <a:r>
              <a:rPr lang="fr-FR" sz="3200" b="1" dirty="0">
                <a:solidFill>
                  <a:srgbClr val="262849"/>
                </a:solidFill>
              </a:rPr>
              <a:t>20 novembre 2025 </a:t>
            </a:r>
          </a:p>
        </p:txBody>
      </p:sp>
    </p:spTree>
    <p:extLst>
      <p:ext uri="{BB962C8B-B14F-4D97-AF65-F5344CB8AC3E}">
        <p14:creationId xmlns:p14="http://schemas.microsoft.com/office/powerpoint/2010/main" val="39483290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3027487" rtl="0" eaLnBrk="1" latinLnBrk="0" hangingPunct="1">
        <a:lnSpc>
          <a:spcPct val="90000"/>
        </a:lnSpc>
        <a:spcBef>
          <a:spcPct val="0"/>
        </a:spcBef>
        <a:buNone/>
        <a:defRPr sz="1456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56872" indent="-756872" algn="l" defTabSz="3027487" rtl="0" eaLnBrk="1" latinLnBrk="0" hangingPunct="1">
        <a:lnSpc>
          <a:spcPct val="90000"/>
        </a:lnSpc>
        <a:spcBef>
          <a:spcPts val="3311"/>
        </a:spcBef>
        <a:buFont typeface="Arial" panose="020B0604020202020204" pitchFamily="34" charset="0"/>
        <a:buChar char="•"/>
        <a:defRPr sz="9271" kern="1200">
          <a:solidFill>
            <a:schemeClr val="tx1"/>
          </a:solidFill>
          <a:latin typeface="+mn-lt"/>
          <a:ea typeface="+mn-ea"/>
          <a:cs typeface="+mn-cs"/>
        </a:defRPr>
      </a:lvl1pPr>
      <a:lvl2pPr marL="2270615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7946" kern="1200">
          <a:solidFill>
            <a:schemeClr val="tx1"/>
          </a:solidFill>
          <a:latin typeface="+mn-lt"/>
          <a:ea typeface="+mn-ea"/>
          <a:cs typeface="+mn-cs"/>
        </a:defRPr>
      </a:lvl2pPr>
      <a:lvl3pPr marL="3784359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6622" kern="1200">
          <a:solidFill>
            <a:schemeClr val="tx1"/>
          </a:solidFill>
          <a:latin typeface="+mn-lt"/>
          <a:ea typeface="+mn-ea"/>
          <a:cs typeface="+mn-cs"/>
        </a:defRPr>
      </a:lvl3pPr>
      <a:lvl4pPr marL="5298102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4pPr>
      <a:lvl5pPr marL="6811846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5pPr>
      <a:lvl6pPr marL="8325589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6pPr>
      <a:lvl7pPr marL="9839333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7pPr>
      <a:lvl8pPr marL="11353076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8pPr>
      <a:lvl9pPr marL="12866820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1pPr>
      <a:lvl2pPr marL="1513743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2pPr>
      <a:lvl3pPr marL="3027487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3pPr>
      <a:lvl4pPr marL="4541230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4pPr>
      <a:lvl5pPr marL="6054974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5pPr>
      <a:lvl6pPr marL="7568717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6pPr>
      <a:lvl7pPr marL="9082461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7pPr>
      <a:lvl8pPr marL="10596204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8pPr>
      <a:lvl9pPr marL="12109948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DDB635ED-52E1-425A-961A-CE86DE2EE974}"/>
              </a:ext>
            </a:extLst>
          </p:cNvPr>
          <p:cNvSpPr txBox="1"/>
          <p:nvPr/>
        </p:nvSpPr>
        <p:spPr>
          <a:xfrm>
            <a:off x="4902200" y="41249600"/>
            <a:ext cx="3746500" cy="914400"/>
          </a:xfrm>
          <a:prstGeom prst="rect">
            <a:avLst/>
          </a:prstGeom>
          <a:noFill/>
          <a:ln w="19050">
            <a:solidFill>
              <a:schemeClr val="tx1">
                <a:lumMod val="50000"/>
                <a:lumOff val="50000"/>
              </a:schemeClr>
            </a:solidFill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fr-FR" sz="24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Logo de l’UFR 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A08E50DB-2416-457B-AEBC-1FE9E7DED338}"/>
              </a:ext>
            </a:extLst>
          </p:cNvPr>
          <p:cNvSpPr txBox="1"/>
          <p:nvPr/>
        </p:nvSpPr>
        <p:spPr>
          <a:xfrm>
            <a:off x="9220200" y="41249600"/>
            <a:ext cx="3746500" cy="914400"/>
          </a:xfrm>
          <a:prstGeom prst="rect">
            <a:avLst/>
          </a:prstGeom>
          <a:noFill/>
          <a:ln w="19050">
            <a:solidFill>
              <a:schemeClr val="tx1">
                <a:lumMod val="50000"/>
                <a:lumOff val="50000"/>
              </a:schemeClr>
            </a:solidFill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fr-FR" sz="24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Logo du laboratoire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91C150D1-1EFC-4173-B283-9AA7E1139022}"/>
              </a:ext>
            </a:extLst>
          </p:cNvPr>
          <p:cNvSpPr txBox="1"/>
          <p:nvPr/>
        </p:nvSpPr>
        <p:spPr>
          <a:xfrm>
            <a:off x="4902200" y="4066664"/>
            <a:ext cx="21060230" cy="1882662"/>
          </a:xfrm>
          <a:prstGeom prst="rect">
            <a:avLst/>
          </a:prstGeom>
          <a:noFill/>
          <a:ln w="19050">
            <a:solidFill>
              <a:schemeClr val="tx1">
                <a:lumMod val="50000"/>
                <a:lumOff val="50000"/>
              </a:schemeClr>
            </a:solidFill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fr-FR" sz="96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Titre</a:t>
            </a:r>
            <a:endParaRPr lang="fr-FR" sz="72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645A9CC4-BB8F-435D-A53B-40AF6C4A8366}"/>
              </a:ext>
            </a:extLst>
          </p:cNvPr>
          <p:cNvSpPr txBox="1"/>
          <p:nvPr/>
        </p:nvSpPr>
        <p:spPr>
          <a:xfrm>
            <a:off x="768463" y="6341778"/>
            <a:ext cx="28738285" cy="1724536"/>
          </a:xfrm>
          <a:prstGeom prst="rect">
            <a:avLst/>
          </a:prstGeom>
          <a:noFill/>
          <a:ln w="19050">
            <a:solidFill>
              <a:schemeClr val="tx1">
                <a:lumMod val="50000"/>
                <a:lumOff val="50000"/>
              </a:schemeClr>
            </a:solidFill>
          </a:ln>
        </p:spPr>
        <p:txBody>
          <a:bodyPr wrap="square" rtlCol="0" anchor="ctr" anchorCtr="0">
            <a:noAutofit/>
          </a:bodyPr>
          <a:lstStyle/>
          <a:p>
            <a:r>
              <a:rPr lang="fr-FR" sz="4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Auteur.es :</a:t>
            </a:r>
          </a:p>
          <a:p>
            <a:r>
              <a:rPr lang="fr-FR" sz="4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Affiliation.es :</a:t>
            </a: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3AED9956-328E-45CB-B976-BB6A911EE2C4}"/>
              </a:ext>
            </a:extLst>
          </p:cNvPr>
          <p:cNvSpPr txBox="1"/>
          <p:nvPr/>
        </p:nvSpPr>
        <p:spPr>
          <a:xfrm>
            <a:off x="768462" y="8532952"/>
            <a:ext cx="28738285" cy="3216521"/>
          </a:xfrm>
          <a:prstGeom prst="rect">
            <a:avLst/>
          </a:prstGeom>
          <a:noFill/>
          <a:ln w="19050">
            <a:solidFill>
              <a:schemeClr val="tx1">
                <a:lumMod val="50000"/>
                <a:lumOff val="50000"/>
              </a:schemeClr>
            </a:solidFill>
          </a:ln>
        </p:spPr>
        <p:txBody>
          <a:bodyPr wrap="square" rtlCol="0" anchor="t" anchorCtr="0">
            <a:noAutofit/>
          </a:bodyPr>
          <a:lstStyle/>
          <a:p>
            <a:r>
              <a:rPr lang="fr-FR" sz="66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Introduction :</a:t>
            </a: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5980F370-5A9A-4C5E-9A0C-1798E1151185}"/>
              </a:ext>
            </a:extLst>
          </p:cNvPr>
          <p:cNvSpPr txBox="1"/>
          <p:nvPr/>
        </p:nvSpPr>
        <p:spPr>
          <a:xfrm>
            <a:off x="768462" y="18105119"/>
            <a:ext cx="28738285" cy="11540724"/>
          </a:xfrm>
          <a:prstGeom prst="rect">
            <a:avLst/>
          </a:prstGeom>
          <a:noFill/>
          <a:ln w="19050">
            <a:solidFill>
              <a:schemeClr val="tx1">
                <a:lumMod val="50000"/>
                <a:lumOff val="50000"/>
              </a:schemeClr>
            </a:solidFill>
          </a:ln>
        </p:spPr>
        <p:txBody>
          <a:bodyPr wrap="square" rtlCol="0" anchor="t" anchorCtr="0">
            <a:noAutofit/>
          </a:bodyPr>
          <a:lstStyle/>
          <a:p>
            <a:r>
              <a:rPr lang="fr-FR" sz="66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Résultats :</a:t>
            </a:r>
          </a:p>
          <a:p>
            <a:r>
              <a:rPr lang="fr-FR" sz="5400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Inclut du texte, des schémas et des légendes</a:t>
            </a: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440339AF-F662-457F-8EFE-0F2D5ABD9D78}"/>
              </a:ext>
            </a:extLst>
          </p:cNvPr>
          <p:cNvSpPr txBox="1"/>
          <p:nvPr/>
        </p:nvSpPr>
        <p:spPr>
          <a:xfrm>
            <a:off x="768461" y="30439062"/>
            <a:ext cx="28738285" cy="4430057"/>
          </a:xfrm>
          <a:prstGeom prst="rect">
            <a:avLst/>
          </a:prstGeom>
          <a:noFill/>
          <a:ln w="19050">
            <a:solidFill>
              <a:schemeClr val="tx1">
                <a:lumMod val="50000"/>
                <a:lumOff val="50000"/>
              </a:schemeClr>
            </a:solidFill>
          </a:ln>
        </p:spPr>
        <p:txBody>
          <a:bodyPr wrap="square" rtlCol="0" anchor="t" anchorCtr="0">
            <a:noAutofit/>
          </a:bodyPr>
          <a:lstStyle/>
          <a:p>
            <a:r>
              <a:rPr lang="fr-FR" sz="66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Conclusion </a:t>
            </a:r>
            <a:r>
              <a:rPr lang="fr-FR" sz="6600" b="1">
                <a:solidFill>
                  <a:schemeClr val="tx1">
                    <a:lumMod val="50000"/>
                    <a:lumOff val="50000"/>
                  </a:schemeClr>
                </a:solidFill>
              </a:rPr>
              <a:t>et perspectives :</a:t>
            </a:r>
            <a:endParaRPr lang="fr-FR" sz="66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BABD694E-5705-4993-AF79-F7326E3E8D7A}"/>
              </a:ext>
            </a:extLst>
          </p:cNvPr>
          <p:cNvSpPr txBox="1"/>
          <p:nvPr/>
        </p:nvSpPr>
        <p:spPr>
          <a:xfrm>
            <a:off x="768461" y="35752756"/>
            <a:ext cx="28738285" cy="4154984"/>
          </a:xfrm>
          <a:prstGeom prst="rect">
            <a:avLst/>
          </a:prstGeom>
          <a:noFill/>
          <a:ln w="19050">
            <a:solidFill>
              <a:schemeClr val="tx1">
                <a:lumMod val="50000"/>
                <a:lumOff val="50000"/>
              </a:schemeClr>
            </a:solidFill>
          </a:ln>
        </p:spPr>
        <p:txBody>
          <a:bodyPr wrap="square" rtlCol="0" anchor="t" anchorCtr="0">
            <a:noAutofit/>
          </a:bodyPr>
          <a:lstStyle/>
          <a:p>
            <a:r>
              <a:rPr lang="fr-FR" sz="66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Références :</a:t>
            </a:r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13A89F34-E174-4872-A984-4A54C5CCC04A}"/>
              </a:ext>
            </a:extLst>
          </p:cNvPr>
          <p:cNvSpPr txBox="1"/>
          <p:nvPr/>
        </p:nvSpPr>
        <p:spPr>
          <a:xfrm>
            <a:off x="768463" y="12453603"/>
            <a:ext cx="28738285" cy="4858296"/>
          </a:xfrm>
          <a:prstGeom prst="rect">
            <a:avLst/>
          </a:prstGeom>
          <a:noFill/>
          <a:ln w="19050">
            <a:solidFill>
              <a:schemeClr val="tx1">
                <a:lumMod val="50000"/>
                <a:lumOff val="50000"/>
              </a:schemeClr>
            </a:solidFill>
          </a:ln>
        </p:spPr>
        <p:txBody>
          <a:bodyPr wrap="square" rtlCol="0" anchor="t" anchorCtr="0">
            <a:noAutofit/>
          </a:bodyPr>
          <a:lstStyle/>
          <a:p>
            <a:r>
              <a:rPr lang="fr-FR" sz="66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Matériels et méthode :</a:t>
            </a:r>
          </a:p>
        </p:txBody>
      </p:sp>
    </p:spTree>
    <p:extLst>
      <p:ext uri="{BB962C8B-B14F-4D97-AF65-F5344CB8AC3E}">
        <p14:creationId xmlns:p14="http://schemas.microsoft.com/office/powerpoint/2010/main" val="3568858253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Personnalisé 2">
      <a:dk1>
        <a:srgbClr val="292929"/>
      </a:dk1>
      <a:lt1>
        <a:sysClr val="window" lastClr="FFFFFF"/>
      </a:lt1>
      <a:dk2>
        <a:srgbClr val="2E5C62"/>
      </a:dk2>
      <a:lt2>
        <a:srgbClr val="FFFFFF"/>
      </a:lt2>
      <a:accent1>
        <a:srgbClr val="4472C4"/>
      </a:accent1>
      <a:accent2>
        <a:srgbClr val="FA860C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FA860C"/>
      </a:hlink>
      <a:folHlink>
        <a:srgbClr val="BFBFBF"/>
      </a:folHlink>
    </a:clrScheme>
    <a:fontScheme name="ICOD2">
      <a:majorFont>
        <a:latin typeface="Bahnschrift Condensed"/>
        <a:ea typeface=""/>
        <a:cs typeface=""/>
      </a:majorFont>
      <a:minorFont>
        <a:latin typeface="Source Sans Pro"/>
        <a:ea typeface=""/>
        <a:cs typeface="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213</TotalTime>
  <Words>38</Words>
  <Application>Microsoft Office PowerPoint</Application>
  <PresentationFormat>Personnalisé</PresentationFormat>
  <Paragraphs>11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Bahnschrift Condensed</vt:lpstr>
      <vt:lpstr>Source Sans Pro</vt:lpstr>
      <vt:lpstr>Thème Office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David FLICHY</dc:creator>
  <cp:lastModifiedBy>Marine DAVID</cp:lastModifiedBy>
  <cp:revision>15</cp:revision>
  <dcterms:created xsi:type="dcterms:W3CDTF">2024-06-20T08:03:01Z</dcterms:created>
  <dcterms:modified xsi:type="dcterms:W3CDTF">2025-04-17T07:47:25Z</dcterms:modified>
</cp:coreProperties>
</file>