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849"/>
    <a:srgbClr val="89C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" d="100"/>
          <a:sy n="16" d="100"/>
        </p:scale>
        <p:origin x="229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40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18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5432612"/>
            <a:ext cx="6528093" cy="3135854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5432612"/>
            <a:ext cx="19205838" cy="31358541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1421" y="37435076"/>
            <a:ext cx="6811923" cy="2278904"/>
          </a:xfrm>
          <a:prstGeom prst="rect">
            <a:avLst/>
          </a:prstGeom>
        </p:spPr>
        <p:txBody>
          <a:bodyPr/>
          <a:lstStyle/>
          <a:p>
            <a:fld id="{ED168C41-0791-46CF-AD42-0FF4FBE85ABF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8665" y="37435076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81869" y="37435076"/>
            <a:ext cx="6811923" cy="2278904"/>
          </a:xfrm>
          <a:prstGeom prst="rect">
            <a:avLst/>
          </a:prstGeom>
        </p:spPr>
        <p:txBody>
          <a:bodyPr/>
          <a:lstStyle/>
          <a:p>
            <a:fld id="{EF746072-90A7-43BD-9609-265DC9D084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5705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070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4824395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5495624"/>
            <a:ext cx="26112371" cy="11241741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92965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534284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534284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3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5409935"/>
            <a:ext cx="26112371" cy="51423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115588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115588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3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007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3061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6162959"/>
            <a:ext cx="9764544" cy="6678170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25487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6162959"/>
            <a:ext cx="9764544" cy="6678170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79125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5432611"/>
            <a:ext cx="26112371" cy="51197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1"/>
            <a:ext cx="26112371" cy="25235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6FA7759E-DC81-4392-AD71-13293D16153F}"/>
              </a:ext>
            </a:extLst>
          </p:cNvPr>
          <p:cNvCxnSpPr>
            <a:cxnSpLocks/>
          </p:cNvCxnSpPr>
          <p:nvPr userDrawn="1"/>
        </p:nvCxnSpPr>
        <p:spPr>
          <a:xfrm>
            <a:off x="0" y="40502541"/>
            <a:ext cx="302752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9EFA144F-209D-412F-97E3-28A1187E62E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5" y="40986416"/>
            <a:ext cx="4371211" cy="140220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9FD6B34-1D6F-4B26-853A-5770D84E934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0275211" cy="35922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77CE539-2331-451B-8E36-16232C89E1A8}"/>
              </a:ext>
            </a:extLst>
          </p:cNvPr>
          <p:cNvSpPr txBox="1"/>
          <p:nvPr userDrawn="1"/>
        </p:nvSpPr>
        <p:spPr>
          <a:xfrm>
            <a:off x="21773539" y="41083552"/>
            <a:ext cx="77332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4000" b="1" dirty="0">
                <a:solidFill>
                  <a:srgbClr val="262849"/>
                </a:solidFill>
              </a:rPr>
              <a:t>Journée Recherche du pôle Santé</a:t>
            </a:r>
          </a:p>
          <a:p>
            <a:pPr algn="r"/>
            <a:r>
              <a:rPr lang="fr-FR" sz="3200" b="1" dirty="0">
                <a:solidFill>
                  <a:srgbClr val="262849"/>
                </a:solidFill>
              </a:rPr>
              <a:t>19 novembre 2026 </a:t>
            </a:r>
          </a:p>
        </p:txBody>
      </p:sp>
    </p:spTree>
    <p:extLst>
      <p:ext uri="{BB962C8B-B14F-4D97-AF65-F5344CB8AC3E}">
        <p14:creationId xmlns:p14="http://schemas.microsoft.com/office/powerpoint/2010/main" val="394832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DB635ED-52E1-425A-961A-CE86DE2EE974}"/>
              </a:ext>
            </a:extLst>
          </p:cNvPr>
          <p:cNvSpPr txBox="1"/>
          <p:nvPr/>
        </p:nvSpPr>
        <p:spPr>
          <a:xfrm>
            <a:off x="4902200" y="41249600"/>
            <a:ext cx="3746500" cy="9144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Logo de l’UFR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08E50DB-2416-457B-AEBC-1FE9E7DED338}"/>
              </a:ext>
            </a:extLst>
          </p:cNvPr>
          <p:cNvSpPr txBox="1"/>
          <p:nvPr/>
        </p:nvSpPr>
        <p:spPr>
          <a:xfrm>
            <a:off x="9220200" y="41249600"/>
            <a:ext cx="3746500" cy="9144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Logo du laboratoire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C150D1-1EFC-4173-B283-9AA7E1139022}"/>
              </a:ext>
            </a:extLst>
          </p:cNvPr>
          <p:cNvSpPr txBox="1"/>
          <p:nvPr/>
        </p:nvSpPr>
        <p:spPr>
          <a:xfrm>
            <a:off x="4902200" y="4066664"/>
            <a:ext cx="21060230" cy="1882662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9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Titre</a:t>
            </a:r>
            <a:endParaRPr lang="fr-FR" sz="7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5A9CC4-BB8F-435D-A53B-40AF6C4A8366}"/>
              </a:ext>
            </a:extLst>
          </p:cNvPr>
          <p:cNvSpPr txBox="1"/>
          <p:nvPr/>
        </p:nvSpPr>
        <p:spPr>
          <a:xfrm>
            <a:off x="768463" y="6341778"/>
            <a:ext cx="28738285" cy="1724536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fr-FR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Auteur.es :</a:t>
            </a:r>
          </a:p>
          <a:p>
            <a:r>
              <a:rPr lang="fr-FR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Affiliation.es 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AED9956-328E-45CB-B976-BB6A911EE2C4}"/>
              </a:ext>
            </a:extLst>
          </p:cNvPr>
          <p:cNvSpPr txBox="1"/>
          <p:nvPr/>
        </p:nvSpPr>
        <p:spPr>
          <a:xfrm>
            <a:off x="768462" y="8532952"/>
            <a:ext cx="28738285" cy="3216521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fr-FR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Introduction 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80F370-5A9A-4C5E-9A0C-1798E1151185}"/>
              </a:ext>
            </a:extLst>
          </p:cNvPr>
          <p:cNvSpPr txBox="1"/>
          <p:nvPr/>
        </p:nvSpPr>
        <p:spPr>
          <a:xfrm>
            <a:off x="768462" y="18105119"/>
            <a:ext cx="28738285" cy="11540724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fr-FR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Résultats :</a:t>
            </a:r>
          </a:p>
          <a:p>
            <a:r>
              <a:rPr lang="fr-FR" sz="5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Inclut du texte, des schémas et des légendes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40339AF-F662-457F-8EFE-0F2D5ABD9D78}"/>
              </a:ext>
            </a:extLst>
          </p:cNvPr>
          <p:cNvSpPr txBox="1"/>
          <p:nvPr/>
        </p:nvSpPr>
        <p:spPr>
          <a:xfrm>
            <a:off x="768461" y="30439062"/>
            <a:ext cx="28738285" cy="4430057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fr-FR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Conclusion </a:t>
            </a:r>
            <a:r>
              <a:rPr lang="fr-FR" sz="6600" b="1">
                <a:solidFill>
                  <a:schemeClr val="tx1">
                    <a:lumMod val="50000"/>
                    <a:lumOff val="50000"/>
                  </a:schemeClr>
                </a:solidFill>
              </a:rPr>
              <a:t>et perspectives :</a:t>
            </a:r>
            <a:endParaRPr lang="fr-FR" sz="6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ABD694E-5705-4993-AF79-F7326E3E8D7A}"/>
              </a:ext>
            </a:extLst>
          </p:cNvPr>
          <p:cNvSpPr txBox="1"/>
          <p:nvPr/>
        </p:nvSpPr>
        <p:spPr>
          <a:xfrm>
            <a:off x="768461" y="35752756"/>
            <a:ext cx="28738285" cy="4154984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fr-FR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Références :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3A89F34-E174-4872-A984-4A54C5CCC04A}"/>
              </a:ext>
            </a:extLst>
          </p:cNvPr>
          <p:cNvSpPr txBox="1"/>
          <p:nvPr/>
        </p:nvSpPr>
        <p:spPr>
          <a:xfrm>
            <a:off x="768463" y="12453603"/>
            <a:ext cx="28738285" cy="4858296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fr-FR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Matériels et méthode :</a:t>
            </a:r>
          </a:p>
        </p:txBody>
      </p:sp>
    </p:spTree>
    <p:extLst>
      <p:ext uri="{BB962C8B-B14F-4D97-AF65-F5344CB8AC3E}">
        <p14:creationId xmlns:p14="http://schemas.microsoft.com/office/powerpoint/2010/main" val="35688582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2">
      <a:dk1>
        <a:srgbClr val="292929"/>
      </a:dk1>
      <a:lt1>
        <a:sysClr val="window" lastClr="FFFFFF"/>
      </a:lt1>
      <a:dk2>
        <a:srgbClr val="2E5C62"/>
      </a:dk2>
      <a:lt2>
        <a:srgbClr val="FFFFFF"/>
      </a:lt2>
      <a:accent1>
        <a:srgbClr val="4472C4"/>
      </a:accent1>
      <a:accent2>
        <a:srgbClr val="FA860C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A860C"/>
      </a:hlink>
      <a:folHlink>
        <a:srgbClr val="BFBFBF"/>
      </a:folHlink>
    </a:clrScheme>
    <a:fontScheme name="ICOD2">
      <a:majorFont>
        <a:latin typeface="Bahnschrift Condensed"/>
        <a:ea typeface=""/>
        <a:cs typeface=""/>
      </a:majorFont>
      <a:minorFont>
        <a:latin typeface="Source Sans Pro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</TotalTime>
  <Words>38</Words>
  <Application>Microsoft Office PowerPoint</Application>
  <PresentationFormat>Personnalisé</PresentationFormat>
  <Paragraphs>11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Bahnschrift Condensed</vt:lpstr>
      <vt:lpstr>Source Sans Pro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David FLICHY</dc:creator>
  <cp:lastModifiedBy>Marine DAVID</cp:lastModifiedBy>
  <cp:revision>16</cp:revision>
  <dcterms:created xsi:type="dcterms:W3CDTF">2024-06-20T08:03:01Z</dcterms:created>
  <dcterms:modified xsi:type="dcterms:W3CDTF">2026-06-05T09:50:57Z</dcterms:modified>
</cp:coreProperties>
</file>