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4255750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7DC343D-5596-4362-B940-7666D32DA207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990720" y="3064680"/>
            <a:ext cx="1188684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990720" y="3585240"/>
            <a:ext cx="1188684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C07073F-3EFE-4F10-A1B2-A01B4479AD53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990720" y="306468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7081920" y="306468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990720" y="358524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7081920" y="358524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B40170C-5D3F-472C-B8D3-7CD380CCBEF3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990720" y="3064680"/>
            <a:ext cx="382716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5009760" y="3064680"/>
            <a:ext cx="382716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9028440" y="3064680"/>
            <a:ext cx="382716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990720" y="3585240"/>
            <a:ext cx="382716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5009760" y="3585240"/>
            <a:ext cx="382716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9028440" y="3585240"/>
            <a:ext cx="382716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B38F176-F41E-4AE9-B477-3F88582AA1D8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990720" y="3064680"/>
            <a:ext cx="11886840" cy="9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C82C2AF-2066-4CBB-BE7C-ED246F21C111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990720" y="3064680"/>
            <a:ext cx="11886840" cy="9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D5F5383-07C6-438E-BBB4-3DA63779F08C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990720" y="3064680"/>
            <a:ext cx="5800680" cy="9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7081920" y="3064680"/>
            <a:ext cx="5800680" cy="9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00DF8E4-47C6-4D19-9394-434D2E601281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AABA04C-FE6C-4A20-B136-3F47A2E0662C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46560" y="687240"/>
            <a:ext cx="12391920" cy="321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D69D9B9-F6CD-4AC8-94CD-00145EAB6EB4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990720" y="306468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7081920" y="3064680"/>
            <a:ext cx="5800680" cy="9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990720" y="358524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04CBD40-47FC-4377-81D3-EC03733BA389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990720" y="3064680"/>
            <a:ext cx="5800680" cy="9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7081920" y="306468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7081920" y="358524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3CEA463-C92D-42FD-81AC-D8352BD377F8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990720" y="306468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7081920" y="3064680"/>
            <a:ext cx="580068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990720" y="3585240"/>
            <a:ext cx="11886840" cy="47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52387CC-41A6-4D8D-89DB-A69019A8552B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onnecteur droit 6"/>
          <p:cNvSpPr/>
          <p:nvPr/>
        </p:nvSpPr>
        <p:spPr>
          <a:xfrm>
            <a:off x="435600" y="9418680"/>
            <a:ext cx="13356720" cy="36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Image 8" descr=""/>
          <p:cNvPicPr/>
          <p:nvPr/>
        </p:nvPicPr>
        <p:blipFill>
          <a:blip r:embed="rId2"/>
          <a:stretch/>
        </p:blipFill>
        <p:spPr>
          <a:xfrm>
            <a:off x="436680" y="9680400"/>
            <a:ext cx="2510640" cy="58500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46560" y="687240"/>
            <a:ext cx="12391920" cy="69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5000" spc="-1" strike="noStrike">
                <a:solidFill>
                  <a:srgbClr val="000000"/>
                </a:solidFill>
                <a:latin typeface="Source Sans Pro"/>
                <a:ea typeface="Arial"/>
              </a:rPr>
              <a:t>Modifiez le style du titre</a:t>
            </a:r>
            <a:endParaRPr b="0" lang="en-US" sz="50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990720" y="3064680"/>
            <a:ext cx="11886840" cy="9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68200" indent="-2682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Source Sans Pro"/>
                <a:ea typeface="Arial"/>
              </a:rPr>
              <a:t>Cliquez pour modifier les styles du texte du masque</a:t>
            </a:r>
            <a:endParaRPr b="0" lang="en-US" sz="2800" spc="-1" strike="noStrike">
              <a:solidFill>
                <a:srgbClr val="000000"/>
              </a:solidFill>
              <a:latin typeface="Source Sans Pro"/>
            </a:endParaRPr>
          </a:p>
          <a:p>
            <a:pPr lvl="1" marL="803160" indent="-266760">
              <a:lnSpc>
                <a:spcPct val="9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2400" spc="-1" strike="noStrike">
                <a:solidFill>
                  <a:srgbClr val="000000"/>
                </a:solidFill>
                <a:latin typeface="Source Sans Pro"/>
                <a:ea typeface="Arial"/>
              </a:rPr>
              <a:t>Deuxième niveau</a:t>
            </a:r>
            <a:endParaRPr b="0" lang="en-US" sz="2400" spc="-1" strike="noStrike">
              <a:solidFill>
                <a:srgbClr val="000000"/>
              </a:solidFill>
              <a:latin typeface="Source Sans Pro"/>
            </a:endParaRPr>
          </a:p>
          <a:p>
            <a:pPr lvl="2" marL="1450800" indent="-457200">
              <a:lnSpc>
                <a:spcPct val="90000"/>
              </a:lnSpc>
              <a:buClr>
                <a:srgbClr val="000000"/>
              </a:buClr>
              <a:buFont typeface="Source Sans Pro"/>
              <a:buChar char="‒"/>
            </a:pPr>
            <a:r>
              <a:rPr b="0" lang="fr-FR" sz="2000" spc="-1" strike="noStrike">
                <a:solidFill>
                  <a:srgbClr val="000000"/>
                </a:solidFill>
                <a:latin typeface="Source Sans Pro"/>
                <a:ea typeface="Arial"/>
              </a:rPr>
              <a:t>Troisième niveau</a:t>
            </a:r>
            <a:endParaRPr b="0" lang="en-US" sz="2000" spc="-1" strike="noStrike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>
          <a:xfrm>
            <a:off x="456480" y="8894160"/>
            <a:ext cx="4811040" cy="620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fr-FR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>
          <a:xfrm>
            <a:off x="11701080" y="9532800"/>
            <a:ext cx="2091240" cy="43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lstStyle>
            <a:lvl1pPr algn="r">
              <a:lnSpc>
                <a:spcPct val="100000"/>
              </a:lnSpc>
              <a:buNone/>
              <a:defRPr b="0" lang="fr-FR" sz="2800" spc="-1" strike="noStrike">
                <a:solidFill>
                  <a:srgbClr val="000000"/>
                </a:solidFill>
                <a:latin typeface="Source Sans Pro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07887B9-9736-4D8A-8629-99CA2C204C84}" type="slidenum">
              <a:rPr b="0" lang="fr-FR" sz="2800" spc="-1" strike="noStrike">
                <a:solidFill>
                  <a:srgbClr val="000000"/>
                </a:solidFill>
                <a:latin typeface="Source Sans Pro"/>
                <a:ea typeface="Arial"/>
              </a:rPr>
              <a:t>&lt;numéro&gt;</a:t>
            </a:fld>
            <a:endParaRPr b="0" lang="fr-FR" sz="2800" spc="-1" strike="noStrike">
              <a:latin typeface="Times New Roman"/>
            </a:endParaRPr>
          </a:p>
        </p:txBody>
      </p:sp>
      <p:sp>
        <p:nvSpPr>
          <p:cNvPr id="6" name="Connecteur droit 7"/>
          <p:cNvSpPr/>
          <p:nvPr/>
        </p:nvSpPr>
        <p:spPr>
          <a:xfrm flipV="1">
            <a:off x="443520" y="341280"/>
            <a:ext cx="360" cy="138780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ZoneTexte 1"/>
          <p:cNvSpPr/>
          <p:nvPr/>
        </p:nvSpPr>
        <p:spPr>
          <a:xfrm>
            <a:off x="-161280" y="228240"/>
            <a:ext cx="14255280" cy="11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0000"/>
                </a:solidFill>
                <a:latin typeface="Source Sans Pro"/>
                <a:ea typeface="Arial"/>
              </a:rPr>
              <a:t>PÔLE SANTÉ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0000"/>
                </a:solidFill>
                <a:latin typeface="Source Sans Pro"/>
                <a:ea typeface="Arial"/>
              </a:rPr>
              <a:t>MISSION DE GESTION ET DE SUPPORT</a:t>
            </a:r>
            <a:br>
              <a:rPr sz="2400"/>
            </a:br>
            <a:r>
              <a:rPr b="1" lang="fr-FR" sz="2400" spc="-1" strike="noStrike">
                <a:solidFill>
                  <a:srgbClr val="000000"/>
                </a:solidFill>
                <a:latin typeface="Source Sans Pro"/>
                <a:ea typeface="Arial"/>
              </a:rPr>
              <a:t>SERVICE </a:t>
            </a:r>
            <a:r>
              <a:rPr b="1" lang="fr-FR" sz="2400" spc="-1" strike="noStrike" cap="all">
                <a:solidFill>
                  <a:srgbClr val="000000"/>
                </a:solidFill>
                <a:latin typeface="Source Sans Pro"/>
                <a:ea typeface="Arial"/>
              </a:rPr>
              <a:t>Numérique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44" name="ZoneTexte 73"/>
          <p:cNvSpPr/>
          <p:nvPr/>
        </p:nvSpPr>
        <p:spPr>
          <a:xfrm>
            <a:off x="12816360" y="9685080"/>
            <a:ext cx="1438920" cy="27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Source Sans Pro"/>
                <a:ea typeface="Arial"/>
              </a:rPr>
              <a:t>Novembre 2024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5" name="Connecteur droit 88"/>
          <p:cNvSpPr/>
          <p:nvPr/>
        </p:nvSpPr>
        <p:spPr>
          <a:xfrm>
            <a:off x="5561640" y="9740520"/>
            <a:ext cx="583920" cy="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onnecteur droit 89"/>
          <p:cNvSpPr/>
          <p:nvPr/>
        </p:nvSpPr>
        <p:spPr>
          <a:xfrm>
            <a:off x="5602680" y="10098360"/>
            <a:ext cx="542880" cy="36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ZoneTexte 91"/>
          <p:cNvSpPr/>
          <p:nvPr/>
        </p:nvSpPr>
        <p:spPr>
          <a:xfrm>
            <a:off x="6252120" y="9580320"/>
            <a:ext cx="20275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Source Sans Pro"/>
                <a:ea typeface="Arial"/>
              </a:rPr>
              <a:t>Lien hiérarchique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48" name="ZoneTexte 92"/>
          <p:cNvSpPr/>
          <p:nvPr/>
        </p:nvSpPr>
        <p:spPr>
          <a:xfrm>
            <a:off x="6252120" y="9936360"/>
            <a:ext cx="20275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Source Sans Pro"/>
                <a:ea typeface="Arial"/>
              </a:rPr>
              <a:t>Lien fonctionnel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49" name="Rectangle 49"/>
          <p:cNvSpPr/>
          <p:nvPr/>
        </p:nvSpPr>
        <p:spPr>
          <a:xfrm>
            <a:off x="3125160" y="152964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Doyen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UFR Médecine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Pr. Antoine HAMEL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50" name="Rectangle 52"/>
          <p:cNvSpPr/>
          <p:nvPr/>
        </p:nvSpPr>
        <p:spPr>
          <a:xfrm>
            <a:off x="5906880" y="152964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Directrice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Pôle Santé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Pr. Bertrand CARIOU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51" name="Rectangle 55"/>
          <p:cNvSpPr/>
          <p:nvPr/>
        </p:nvSpPr>
        <p:spPr>
          <a:xfrm>
            <a:off x="8673120" y="153756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Doyen </a:t>
            </a:r>
            <a:br>
              <a:rPr sz="1600"/>
            </a:b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UFR Odontologie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Pr. Assem SOUEIDAN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52" name="Rectangle 64"/>
          <p:cNvSpPr/>
          <p:nvPr/>
        </p:nvSpPr>
        <p:spPr>
          <a:xfrm>
            <a:off x="337320" y="276372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Secrétaire Général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UFR Pharmacie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Alexandre LE MAILLOT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53" name="Rectangle 65"/>
          <p:cNvSpPr/>
          <p:nvPr/>
        </p:nvSpPr>
        <p:spPr>
          <a:xfrm>
            <a:off x="3103200" y="276372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Secrétaire Général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 </a:t>
            </a: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UFR Médecine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Florence QUILLIOT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54" name="Rectangle 72"/>
          <p:cNvSpPr/>
          <p:nvPr/>
        </p:nvSpPr>
        <p:spPr>
          <a:xfrm>
            <a:off x="5884560" y="275364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Secrétaire Générale </a:t>
            </a:r>
            <a:br>
              <a:rPr sz="1600"/>
            </a:b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Pôle Santé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Emmanuelle HUBERT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55" name="Rectangle 74"/>
          <p:cNvSpPr/>
          <p:nvPr/>
        </p:nvSpPr>
        <p:spPr>
          <a:xfrm>
            <a:off x="8692920" y="275364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Secrétaire Générale</a:t>
            </a:r>
            <a:br>
              <a:rPr sz="1600"/>
            </a:b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 UFR Odontologie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Christelle SIMON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56" name="Rectangle 99"/>
          <p:cNvSpPr/>
          <p:nvPr/>
        </p:nvSpPr>
        <p:spPr>
          <a:xfrm>
            <a:off x="352800" y="6426000"/>
            <a:ext cx="5751360" cy="24818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Arial"/>
              </a:rPr>
              <a:t>Franck LOHYER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Arial"/>
              </a:rPr>
              <a:t>Alain CODEVELLE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Arial"/>
              </a:rPr>
              <a:t>Elouenn MICHEL-BLACHE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57" name="Connecteur droit 102"/>
          <p:cNvSpPr/>
          <p:nvPr/>
        </p:nvSpPr>
        <p:spPr>
          <a:xfrm flipV="1">
            <a:off x="-7134480" y="6177240"/>
            <a:ext cx="360" cy="58968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onnecteur droit 104"/>
          <p:cNvSpPr/>
          <p:nvPr/>
        </p:nvSpPr>
        <p:spPr>
          <a:xfrm flipH="1" flipV="1">
            <a:off x="1658520" y="3726000"/>
            <a:ext cx="3056760" cy="66420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onnecteur droit 106"/>
          <p:cNvSpPr/>
          <p:nvPr/>
        </p:nvSpPr>
        <p:spPr>
          <a:xfrm flipV="1">
            <a:off x="9249120" y="3720600"/>
            <a:ext cx="326880" cy="28368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onnecteur droit 107"/>
          <p:cNvSpPr/>
          <p:nvPr/>
        </p:nvSpPr>
        <p:spPr>
          <a:xfrm>
            <a:off x="7262640" y="5335920"/>
            <a:ext cx="360" cy="36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onnecteur droit 110"/>
          <p:cNvSpPr/>
          <p:nvPr/>
        </p:nvSpPr>
        <p:spPr>
          <a:xfrm flipV="1">
            <a:off x="9576000" y="4486320"/>
            <a:ext cx="4124880" cy="7092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Rectangle 32"/>
          <p:cNvSpPr/>
          <p:nvPr/>
        </p:nvSpPr>
        <p:spPr>
          <a:xfrm>
            <a:off x="6263640" y="6426000"/>
            <a:ext cx="7760160" cy="24818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</p:txBody>
      </p:sp>
      <p:sp>
        <p:nvSpPr>
          <p:cNvPr id="63" name="ZoneTexte 34"/>
          <p:cNvSpPr/>
          <p:nvPr/>
        </p:nvSpPr>
        <p:spPr>
          <a:xfrm>
            <a:off x="359280" y="6426000"/>
            <a:ext cx="5744880" cy="394560"/>
          </a:xfrm>
          <a:prstGeom prst="rect">
            <a:avLst/>
          </a:prstGeom>
          <a:solidFill>
            <a:srgbClr val="628ad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2000" spc="-1" strike="noStrike">
                <a:solidFill>
                  <a:srgbClr val="ffffff"/>
                </a:solidFill>
                <a:latin typeface="Source Sans Pro"/>
                <a:ea typeface="Arial"/>
              </a:rPr>
              <a:t>AUDIOVISUEL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64" name="ZoneTexte 35"/>
          <p:cNvSpPr/>
          <p:nvPr/>
        </p:nvSpPr>
        <p:spPr>
          <a:xfrm>
            <a:off x="6263640" y="6430680"/>
            <a:ext cx="7778520" cy="394560"/>
          </a:xfrm>
          <a:prstGeom prst="rect">
            <a:avLst/>
          </a:prstGeom>
          <a:solidFill>
            <a:srgbClr val="628ad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2000" spc="-1" strike="noStrike">
                <a:solidFill>
                  <a:srgbClr val="ffffff"/>
                </a:solidFill>
                <a:latin typeface="Source Sans Pro"/>
                <a:ea typeface="Arial"/>
              </a:rPr>
              <a:t>INFORMATIQUE / ASSISTANCE </a:t>
            </a:r>
            <a:r>
              <a:rPr b="1" lang="fr-FR" sz="2000" spc="148" strike="noStrike">
                <a:solidFill>
                  <a:srgbClr val="ffffff"/>
                </a:solidFill>
                <a:latin typeface="Source Sans Pro"/>
                <a:ea typeface="Arial"/>
              </a:rPr>
              <a:t>UTILISATEURS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65" name="Connecteur droit 37"/>
          <p:cNvSpPr/>
          <p:nvPr/>
        </p:nvSpPr>
        <p:spPr>
          <a:xfrm>
            <a:off x="4436640" y="3714120"/>
            <a:ext cx="477360" cy="26784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onnecteur droit 39"/>
          <p:cNvSpPr/>
          <p:nvPr/>
        </p:nvSpPr>
        <p:spPr>
          <a:xfrm>
            <a:off x="13700880" y="4521960"/>
            <a:ext cx="360" cy="401976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onnecteur droit 43"/>
          <p:cNvSpPr/>
          <p:nvPr/>
        </p:nvSpPr>
        <p:spPr>
          <a:xfrm flipV="1">
            <a:off x="9437400" y="3689640"/>
            <a:ext cx="3287880" cy="79668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68" name="Groupe 18"/>
          <p:cNvGrpSpPr/>
          <p:nvPr/>
        </p:nvGrpSpPr>
        <p:grpSpPr>
          <a:xfrm>
            <a:off x="1637280" y="6137640"/>
            <a:ext cx="9591840" cy="251640"/>
            <a:chOff x="1637280" y="6137640"/>
            <a:chExt cx="9591840" cy="251640"/>
          </a:xfrm>
        </p:grpSpPr>
        <p:sp>
          <p:nvSpPr>
            <p:cNvPr id="69" name="Connecteur droit 56"/>
            <p:cNvSpPr/>
            <p:nvPr/>
          </p:nvSpPr>
          <p:spPr>
            <a:xfrm>
              <a:off x="11229120" y="6137640"/>
              <a:ext cx="0" cy="251640"/>
            </a:xfrm>
            <a:prstGeom prst="line">
              <a:avLst/>
            </a:prstGeom>
            <a:ln w="50800">
              <a:solidFill>
                <a:srgbClr val="628a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0" name="Connecteur droit 59"/>
            <p:cNvSpPr/>
            <p:nvPr/>
          </p:nvSpPr>
          <p:spPr>
            <a:xfrm>
              <a:off x="1658520" y="6137640"/>
              <a:ext cx="0" cy="251640"/>
            </a:xfrm>
            <a:prstGeom prst="line">
              <a:avLst/>
            </a:prstGeom>
            <a:ln w="50800">
              <a:solidFill>
                <a:srgbClr val="628a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1" name="Connecteur droit 60"/>
            <p:cNvSpPr/>
            <p:nvPr/>
          </p:nvSpPr>
          <p:spPr>
            <a:xfrm>
              <a:off x="1637280" y="6145560"/>
              <a:ext cx="9591840" cy="360"/>
            </a:xfrm>
            <a:prstGeom prst="line">
              <a:avLst/>
            </a:prstGeom>
            <a:ln w="50800">
              <a:solidFill>
                <a:srgbClr val="628a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72" name="Rectangle 94"/>
          <p:cNvSpPr/>
          <p:nvPr/>
        </p:nvSpPr>
        <p:spPr>
          <a:xfrm>
            <a:off x="4715640" y="4013280"/>
            <a:ext cx="4824000" cy="753840"/>
          </a:xfrm>
          <a:prstGeom prst="rect">
            <a:avLst/>
          </a:prstGeom>
          <a:solidFill>
            <a:srgbClr val="628a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2000" spc="-1" strike="noStrike">
                <a:solidFill>
                  <a:srgbClr val="ffffff"/>
                </a:solidFill>
                <a:latin typeface="Source Sans Pro"/>
                <a:ea typeface="Arial"/>
              </a:rPr>
              <a:t>Responsable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Source Sans Pro"/>
                <a:ea typeface="Arial"/>
              </a:rPr>
              <a:t>(en cours de recrutement)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73" name="Rectangle 44"/>
          <p:cNvSpPr/>
          <p:nvPr/>
        </p:nvSpPr>
        <p:spPr>
          <a:xfrm>
            <a:off x="11475000" y="152892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Doyen </a:t>
            </a:r>
            <a:br>
              <a:rPr sz="1600"/>
            </a:b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UFR STAPS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Stéphane BELLARD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74" name="Rectangle 45"/>
          <p:cNvSpPr/>
          <p:nvPr/>
        </p:nvSpPr>
        <p:spPr>
          <a:xfrm>
            <a:off x="11447280" y="275364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Secrétaire Générale</a:t>
            </a:r>
            <a:br>
              <a:rPr sz="1600"/>
            </a:b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 UFR STAPS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Sophie ANEX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75" name="Connecteur droit 46"/>
          <p:cNvSpPr/>
          <p:nvPr/>
        </p:nvSpPr>
        <p:spPr>
          <a:xfrm flipH="1">
            <a:off x="1614960" y="2477880"/>
            <a:ext cx="1440" cy="28584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Rectangle 2"/>
          <p:cNvSpPr/>
          <p:nvPr/>
        </p:nvSpPr>
        <p:spPr>
          <a:xfrm>
            <a:off x="243000" y="221400"/>
            <a:ext cx="441360" cy="163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Rectangle 48"/>
          <p:cNvSpPr/>
          <p:nvPr/>
        </p:nvSpPr>
        <p:spPr>
          <a:xfrm>
            <a:off x="338760" y="1542240"/>
            <a:ext cx="2555640" cy="935640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Doyen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UFR Pharmacie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Source Sans Pro"/>
                <a:ea typeface="Arial"/>
              </a:rPr>
              <a:t>Pr. Delphine CARBONNELLE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78" name="Rectangle 54"/>
          <p:cNvSpPr/>
          <p:nvPr/>
        </p:nvSpPr>
        <p:spPr>
          <a:xfrm>
            <a:off x="4728240" y="4951080"/>
            <a:ext cx="4824000" cy="753840"/>
          </a:xfrm>
          <a:prstGeom prst="rect">
            <a:avLst/>
          </a:prstGeom>
          <a:solidFill>
            <a:srgbClr val="628a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2000" spc="-1" strike="noStrike">
                <a:solidFill>
                  <a:srgbClr val="ffffff"/>
                </a:solidFill>
                <a:latin typeface="Source Sans Pro"/>
                <a:ea typeface="Arial"/>
              </a:rPr>
              <a:t>Responsable Adjoint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Source Sans Pro"/>
                <a:ea typeface="Arial"/>
              </a:rPr>
              <a:t>Damien ARNOUX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79" name="Rectangle 62"/>
          <p:cNvSpPr/>
          <p:nvPr/>
        </p:nvSpPr>
        <p:spPr>
          <a:xfrm>
            <a:off x="6774480" y="7155720"/>
            <a:ext cx="2016000" cy="623520"/>
          </a:xfrm>
          <a:prstGeom prst="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Source Sans Pro"/>
                <a:ea typeface="Arial"/>
              </a:rPr>
              <a:t>Damien ARNOUX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Source Sans Pro"/>
                <a:ea typeface="Arial"/>
              </a:rPr>
              <a:t>Philippe JOLIVEL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80" name="Rectangle 63"/>
          <p:cNvSpPr/>
          <p:nvPr/>
        </p:nvSpPr>
        <p:spPr>
          <a:xfrm>
            <a:off x="9789480" y="6957000"/>
            <a:ext cx="2879280" cy="1300320"/>
          </a:xfrm>
          <a:prstGeom prst="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  <a:ea typeface="Arial"/>
              </a:rPr>
              <a:t>Imane TATBY HAIMER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  <a:ea typeface="Arial"/>
              </a:rPr>
              <a:t>Gildas KUBIS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  <a:ea typeface="Arial"/>
              </a:rPr>
              <a:t>Joseph VU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  <a:ea typeface="Arial"/>
              </a:rPr>
              <a:t>Thomas KUNZER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81" name="Rectangle 67"/>
          <p:cNvSpPr/>
          <p:nvPr/>
        </p:nvSpPr>
        <p:spPr>
          <a:xfrm>
            <a:off x="9992880" y="8215560"/>
            <a:ext cx="3084840" cy="611280"/>
          </a:xfrm>
          <a:prstGeom prst="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solidFill>
                  <a:srgbClr val="a6a6a6"/>
                </a:solidFill>
                <a:latin typeface="Calibri"/>
                <a:ea typeface="Arial"/>
              </a:rPr>
              <a:t>Christian GUIDOUX (INSERM)</a:t>
            </a: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solidFill>
                  <a:srgbClr val="a6a6a6"/>
                </a:solidFill>
                <a:latin typeface="Calibri"/>
                <a:ea typeface="Arial"/>
              </a:rPr>
              <a:t>Fabrice GILLET 50% (INSERM)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82" name="Connecteur droit 51"/>
          <p:cNvSpPr/>
          <p:nvPr/>
        </p:nvSpPr>
        <p:spPr>
          <a:xfrm flipH="1">
            <a:off x="4436640" y="2478960"/>
            <a:ext cx="1440" cy="28584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Connecteur droit 61"/>
          <p:cNvSpPr/>
          <p:nvPr/>
        </p:nvSpPr>
        <p:spPr>
          <a:xfrm flipH="1">
            <a:off x="7223040" y="2467800"/>
            <a:ext cx="1440" cy="28548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onnecteur droit 68"/>
          <p:cNvSpPr/>
          <p:nvPr/>
        </p:nvSpPr>
        <p:spPr>
          <a:xfrm flipH="1">
            <a:off x="9992520" y="2487600"/>
            <a:ext cx="1800" cy="28548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onnecteur droit 69"/>
          <p:cNvSpPr/>
          <p:nvPr/>
        </p:nvSpPr>
        <p:spPr>
          <a:xfrm flipH="1">
            <a:off x="12814920" y="2484000"/>
            <a:ext cx="1440" cy="28548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onnecteur droit 70"/>
          <p:cNvSpPr/>
          <p:nvPr/>
        </p:nvSpPr>
        <p:spPr>
          <a:xfrm>
            <a:off x="7224480" y="3701160"/>
            <a:ext cx="360" cy="31176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onnecteur droit 71"/>
          <p:cNvSpPr/>
          <p:nvPr/>
        </p:nvSpPr>
        <p:spPr>
          <a:xfrm>
            <a:off x="7223040" y="4767120"/>
            <a:ext cx="360" cy="31212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onnecteur droit 75"/>
          <p:cNvSpPr/>
          <p:nvPr/>
        </p:nvSpPr>
        <p:spPr>
          <a:xfrm>
            <a:off x="7223040" y="5758920"/>
            <a:ext cx="360" cy="41832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onnecteur droit 78"/>
          <p:cNvSpPr/>
          <p:nvPr/>
        </p:nvSpPr>
        <p:spPr>
          <a:xfrm flipH="1">
            <a:off x="13078080" y="8518320"/>
            <a:ext cx="604440" cy="288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0" name="Image 5" descr=""/>
          <p:cNvPicPr/>
          <p:nvPr/>
        </p:nvPicPr>
        <p:blipFill>
          <a:blip r:embed="rId1"/>
          <a:stretch/>
        </p:blipFill>
        <p:spPr>
          <a:xfrm>
            <a:off x="8647200" y="7038000"/>
            <a:ext cx="410760" cy="419760"/>
          </a:xfrm>
          <a:prstGeom prst="rect">
            <a:avLst/>
          </a:prstGeom>
          <a:ln w="0">
            <a:noFill/>
          </a:ln>
        </p:spPr>
      </p:pic>
      <p:pic>
        <p:nvPicPr>
          <p:cNvPr id="91" name="Image 6" descr=""/>
          <p:cNvPicPr/>
          <p:nvPr/>
        </p:nvPicPr>
        <p:blipFill>
          <a:blip r:embed="rId2"/>
          <a:stretch/>
        </p:blipFill>
        <p:spPr>
          <a:xfrm>
            <a:off x="646560" y="6955560"/>
            <a:ext cx="698040" cy="633600"/>
          </a:xfrm>
          <a:prstGeom prst="rect">
            <a:avLst/>
          </a:prstGeom>
          <a:ln w="0">
            <a:noFill/>
          </a:ln>
        </p:spPr>
      </p:pic>
      <p:pic>
        <p:nvPicPr>
          <p:cNvPr id="92" name="Image 7" descr=""/>
          <p:cNvPicPr/>
          <p:nvPr/>
        </p:nvPicPr>
        <p:blipFill>
          <a:blip r:embed="rId3"/>
          <a:stretch/>
        </p:blipFill>
        <p:spPr>
          <a:xfrm>
            <a:off x="8713440" y="7563240"/>
            <a:ext cx="370080" cy="357840"/>
          </a:xfrm>
          <a:prstGeom prst="rect">
            <a:avLst/>
          </a:prstGeom>
          <a:ln w="0">
            <a:noFill/>
          </a:ln>
        </p:spPr>
      </p:pic>
      <p:pic>
        <p:nvPicPr>
          <p:cNvPr id="93" name="Image 8" descr=""/>
          <p:cNvPicPr/>
          <p:nvPr/>
        </p:nvPicPr>
        <p:blipFill>
          <a:blip r:embed="rId4"/>
          <a:stretch/>
        </p:blipFill>
        <p:spPr>
          <a:xfrm>
            <a:off x="9730800" y="6929280"/>
            <a:ext cx="361080" cy="373680"/>
          </a:xfrm>
          <a:prstGeom prst="rect">
            <a:avLst/>
          </a:prstGeom>
          <a:ln w="0">
            <a:noFill/>
          </a:ln>
        </p:spPr>
      </p:pic>
      <p:pic>
        <p:nvPicPr>
          <p:cNvPr id="94" name="Image 9" descr=""/>
          <p:cNvPicPr/>
          <p:nvPr/>
        </p:nvPicPr>
        <p:blipFill>
          <a:blip r:embed="rId5"/>
          <a:stretch/>
        </p:blipFill>
        <p:spPr>
          <a:xfrm>
            <a:off x="6627960" y="7013520"/>
            <a:ext cx="292680" cy="371880"/>
          </a:xfrm>
          <a:prstGeom prst="rect">
            <a:avLst/>
          </a:prstGeom>
          <a:ln w="0">
            <a:noFill/>
          </a:ln>
        </p:spPr>
      </p:pic>
      <p:pic>
        <p:nvPicPr>
          <p:cNvPr id="95" name="Image 10" descr=""/>
          <p:cNvPicPr/>
          <p:nvPr/>
        </p:nvPicPr>
        <p:blipFill>
          <a:blip r:embed="rId6"/>
          <a:stretch/>
        </p:blipFill>
        <p:spPr>
          <a:xfrm>
            <a:off x="9760680" y="7642800"/>
            <a:ext cx="334080" cy="290520"/>
          </a:xfrm>
          <a:prstGeom prst="rect">
            <a:avLst/>
          </a:prstGeom>
          <a:ln w="0">
            <a:noFill/>
          </a:ln>
        </p:spPr>
      </p:pic>
      <p:pic>
        <p:nvPicPr>
          <p:cNvPr id="96" name="Graphique 13" descr="Fiole"/>
          <p:cNvPicPr/>
          <p:nvPr/>
        </p:nvPicPr>
        <p:blipFill>
          <a:blip r:embed="rId7"/>
          <a:stretch/>
        </p:blipFill>
        <p:spPr>
          <a:xfrm>
            <a:off x="9576000" y="8031960"/>
            <a:ext cx="715680" cy="715680"/>
          </a:xfrm>
          <a:prstGeom prst="rect">
            <a:avLst/>
          </a:prstGeom>
          <a:ln w="0">
            <a:noFill/>
          </a:ln>
        </p:spPr>
      </p:pic>
      <p:pic>
        <p:nvPicPr>
          <p:cNvPr id="97" name="Image 14" descr=""/>
          <p:cNvPicPr/>
          <p:nvPr/>
        </p:nvPicPr>
        <p:blipFill>
          <a:blip r:embed="rId8"/>
          <a:stretch/>
        </p:blipFill>
        <p:spPr>
          <a:xfrm>
            <a:off x="9777960" y="7336440"/>
            <a:ext cx="301680" cy="262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52ff"/>
      </a:accent1>
      <a:accent2>
        <a:srgbClr val="929393"/>
      </a:accent2>
      <a:accent3>
        <a:srgbClr val="f20066"/>
      </a:accent3>
      <a:accent4>
        <a:srgbClr val="9c1ef1"/>
      </a:accent4>
      <a:accent5>
        <a:srgbClr val="00c6ff"/>
      </a:accent5>
      <a:accent6>
        <a:srgbClr val="03c15e"/>
      </a:accent6>
      <a:hlink>
        <a:srgbClr val="3452ff"/>
      </a:hlink>
      <a:folHlink>
        <a:srgbClr val="f2006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</TotalTime>
  <Application>LibreOffice/7.3.7.2$Linux_X86_64 LibreOffice_project/30$Build-2</Application>
  <AppVersion>15.0000</AppVersion>
  <Words>130</Words>
  <Paragraphs>50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2019-11-20T14:44:30Z</dcterms:created>
  <dc:creator>CreativeCorpOmega</dc:creator>
  <dc:description/>
  <dc:language>fr-FR</dc:language>
  <cp:lastModifiedBy/>
  <cp:lastPrinted>2024-01-23T14:17:55Z</cp:lastPrinted>
  <dcterms:modified xsi:type="dcterms:W3CDTF">2024-11-15T10:02:14Z</dcterms:modified>
  <cp:revision>181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Personnalisé</vt:lpwstr>
  </property>
  <property fmtid="{D5CDD505-2E9C-101B-9397-08002B2CF9AE}" pid="3" name="Slides">
    <vt:i4>1</vt:i4>
  </property>
</Properties>
</file>